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8" r:id="rId4"/>
    <p:sldId id="260" r:id="rId5"/>
    <p:sldId id="287" r:id="rId6"/>
    <p:sldId id="293" r:id="rId7"/>
    <p:sldId id="261" r:id="rId8"/>
    <p:sldId id="262" r:id="rId9"/>
    <p:sldId id="263" r:id="rId10"/>
    <p:sldId id="294" r:id="rId11"/>
    <p:sldId id="295" r:id="rId12"/>
    <p:sldId id="296" r:id="rId13"/>
    <p:sldId id="297" r:id="rId14"/>
    <p:sldId id="298" r:id="rId15"/>
    <p:sldId id="299" r:id="rId16"/>
    <p:sldId id="264" r:id="rId17"/>
    <p:sldId id="265" r:id="rId18"/>
    <p:sldId id="266" r:id="rId19"/>
    <p:sldId id="267" r:id="rId20"/>
    <p:sldId id="269" r:id="rId21"/>
    <p:sldId id="270" r:id="rId22"/>
    <p:sldId id="271" r:id="rId23"/>
    <p:sldId id="272" r:id="rId24"/>
    <p:sldId id="289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57" r:id="rId36"/>
    <p:sldId id="288" r:id="rId37"/>
    <p:sldId id="283" r:id="rId38"/>
    <p:sldId id="284" r:id="rId39"/>
    <p:sldId id="285" r:id="rId40"/>
    <p:sldId id="286" r:id="rId41"/>
    <p:sldId id="300" r:id="rId42"/>
    <p:sldId id="301" r:id="rId43"/>
    <p:sldId id="302" r:id="rId44"/>
    <p:sldId id="303" r:id="rId45"/>
    <p:sldId id="304" r:id="rId46"/>
    <p:sldId id="305" r:id="rId47"/>
    <p:sldId id="309" r:id="rId48"/>
    <p:sldId id="306" r:id="rId49"/>
    <p:sldId id="307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8" r:id="rId58"/>
    <p:sldId id="317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31" r:id="rId69"/>
    <p:sldId id="328" r:id="rId70"/>
    <p:sldId id="330" r:id="rId71"/>
    <p:sldId id="333" r:id="rId72"/>
    <p:sldId id="329" r:id="rId73"/>
    <p:sldId id="332" r:id="rId74"/>
    <p:sldId id="334" r:id="rId75"/>
    <p:sldId id="335" r:id="rId76"/>
    <p:sldId id="336" r:id="rId77"/>
    <p:sldId id="337" r:id="rId78"/>
    <p:sldId id="338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651040B9-F3F7-49E9-8B20-09CD3FC48F0C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1A634945-A4F6-4F1D-A03F-B8FD8F2AA9F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Angular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Prepared by : </a:t>
            </a:r>
            <a:r>
              <a:rPr lang="en-US" dirty="0" err="1" smtClean="0"/>
              <a:t>Ranjan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t="6818" r="21468" b="9922"/>
          <a:stretch/>
        </p:blipFill>
        <p:spPr bwMode="auto">
          <a:xfrm>
            <a:off x="838200" y="762000"/>
            <a:ext cx="7086600" cy="56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3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t="15057" r="27426" b="18277"/>
          <a:stretch/>
        </p:blipFill>
        <p:spPr bwMode="auto">
          <a:xfrm>
            <a:off x="1551709" y="1066800"/>
            <a:ext cx="595745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5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6" t="15151" r="27491" b="17063"/>
          <a:stretch/>
        </p:blipFill>
        <p:spPr bwMode="auto">
          <a:xfrm>
            <a:off x="1469571" y="1108364"/>
            <a:ext cx="5921829" cy="4958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38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15079" r="27379" b="27382"/>
          <a:stretch/>
        </p:blipFill>
        <p:spPr bwMode="auto">
          <a:xfrm>
            <a:off x="533400" y="1219200"/>
            <a:ext cx="7765143" cy="420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99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t="15476" r="23475" b="15675"/>
          <a:stretch/>
        </p:blipFill>
        <p:spPr bwMode="auto">
          <a:xfrm>
            <a:off x="533400" y="838200"/>
            <a:ext cx="7959058" cy="481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4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5" t="14484" r="13435" b="18651"/>
          <a:stretch/>
        </p:blipFill>
        <p:spPr bwMode="auto">
          <a:xfrm>
            <a:off x="566909" y="1059543"/>
            <a:ext cx="8043691" cy="404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66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066800"/>
            <a:ext cx="76485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71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447800"/>
            <a:ext cx="652462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0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409700"/>
            <a:ext cx="67341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6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762000"/>
            <a:ext cx="7996436" cy="530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100138"/>
            <a:ext cx="7915275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6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1"/>
            <a:ext cx="82296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08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56202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5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647825"/>
            <a:ext cx="6915150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78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04975"/>
            <a:ext cx="76200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7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762125"/>
            <a:ext cx="69627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2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638300"/>
            <a:ext cx="76390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9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643063"/>
            <a:ext cx="741045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357313"/>
            <a:ext cx="68484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14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314450"/>
            <a:ext cx="72771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89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09700"/>
            <a:ext cx="7543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01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14488"/>
            <a:ext cx="78867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9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28775"/>
            <a:ext cx="72771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35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652588"/>
            <a:ext cx="711517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8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7" y="477549"/>
            <a:ext cx="8116233" cy="504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32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528763"/>
            <a:ext cx="770572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4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614488"/>
            <a:ext cx="771525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08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1218"/>
            <a:ext cx="8077200" cy="56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1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4" t="10814" r="11762" b="12004"/>
          <a:stretch/>
        </p:blipFill>
        <p:spPr bwMode="auto">
          <a:xfrm>
            <a:off x="609600" y="827315"/>
            <a:ext cx="7813089" cy="435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2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347788"/>
            <a:ext cx="690562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505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443038"/>
            <a:ext cx="760095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9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419225"/>
            <a:ext cx="801052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4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419225"/>
            <a:ext cx="804862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03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724025"/>
            <a:ext cx="65151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09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7724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1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891462" cy="350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29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6746" r="2391" b="15476"/>
          <a:stretch/>
        </p:blipFill>
        <p:spPr bwMode="auto">
          <a:xfrm>
            <a:off x="533400" y="722086"/>
            <a:ext cx="8001000" cy="453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0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6746" r="2837" b="9524"/>
          <a:stretch/>
        </p:blipFill>
        <p:spPr bwMode="auto">
          <a:xfrm>
            <a:off x="668103" y="762000"/>
            <a:ext cx="7866297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96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t="7937" r="4958" b="16666"/>
          <a:stretch/>
        </p:blipFill>
        <p:spPr bwMode="auto">
          <a:xfrm>
            <a:off x="616435" y="762000"/>
            <a:ext cx="799416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5953" r="3506" b="19048"/>
          <a:stretch/>
        </p:blipFill>
        <p:spPr bwMode="auto">
          <a:xfrm>
            <a:off x="533400" y="816429"/>
            <a:ext cx="8130965" cy="413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95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990600"/>
            <a:ext cx="77914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8134" r="5738" b="28771"/>
          <a:stretch/>
        </p:blipFill>
        <p:spPr bwMode="auto">
          <a:xfrm>
            <a:off x="510763" y="595086"/>
            <a:ext cx="8176037" cy="46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3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53" y="816073"/>
            <a:ext cx="8090047" cy="505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5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082029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6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914400"/>
            <a:ext cx="7553325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2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28977" r="48358" b="27381"/>
          <a:stretch/>
        </p:blipFill>
        <p:spPr bwMode="auto">
          <a:xfrm>
            <a:off x="609600" y="914400"/>
            <a:ext cx="7391400" cy="412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4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762000"/>
            <a:ext cx="8077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2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7" y="838200"/>
            <a:ext cx="7901443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0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27" y="790575"/>
            <a:ext cx="8187573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13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79248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3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709613"/>
            <a:ext cx="8001000" cy="470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7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8001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4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57263"/>
            <a:ext cx="7421103" cy="292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22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077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t="7142" r="3284" b="8532"/>
          <a:stretch/>
        </p:blipFill>
        <p:spPr bwMode="auto">
          <a:xfrm>
            <a:off x="533400" y="847861"/>
            <a:ext cx="8001000" cy="402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8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9" y="831317"/>
            <a:ext cx="7882161" cy="4883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26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9" b="14881"/>
          <a:stretch/>
        </p:blipFill>
        <p:spPr bwMode="auto">
          <a:xfrm>
            <a:off x="533400" y="685801"/>
            <a:ext cx="8001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6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6763"/>
            <a:ext cx="8001000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2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7" y="814388"/>
            <a:ext cx="8096303" cy="543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11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4" y="738188"/>
            <a:ext cx="8161706" cy="421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5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95" y="776288"/>
            <a:ext cx="7535405" cy="425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1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3439"/>
            <a:ext cx="7924800" cy="488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12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62" y="838200"/>
            <a:ext cx="7864338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1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t="29924" r="15778" b="15278"/>
          <a:stretch/>
        </p:blipFill>
        <p:spPr bwMode="auto">
          <a:xfrm>
            <a:off x="533400" y="762000"/>
            <a:ext cx="8001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29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" t="7937" r="23810" b="13095"/>
          <a:stretch/>
        </p:blipFill>
        <p:spPr bwMode="auto">
          <a:xfrm>
            <a:off x="497114" y="743382"/>
            <a:ext cx="8113486" cy="527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4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314450"/>
            <a:ext cx="81534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7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5" t="6746" r="1387" b="9722"/>
          <a:stretch/>
        </p:blipFill>
        <p:spPr bwMode="auto">
          <a:xfrm>
            <a:off x="533400" y="798286"/>
            <a:ext cx="8037812" cy="438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274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3" t="6349" r="22025" b="4167"/>
          <a:stretch/>
        </p:blipFill>
        <p:spPr bwMode="auto">
          <a:xfrm>
            <a:off x="1371600" y="762000"/>
            <a:ext cx="5715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843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57239"/>
            <a:ext cx="8077200" cy="526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049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8" t="7412" r="10000" b="26948"/>
          <a:stretch/>
        </p:blipFill>
        <p:spPr bwMode="auto">
          <a:xfrm>
            <a:off x="533400" y="762000"/>
            <a:ext cx="7924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459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8" t="6250" r="23252" b="32143"/>
          <a:stretch/>
        </p:blipFill>
        <p:spPr bwMode="auto">
          <a:xfrm>
            <a:off x="801914" y="751113"/>
            <a:ext cx="7199086" cy="45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091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7407" r="14685" b="17038"/>
          <a:stretch/>
        </p:blipFill>
        <p:spPr bwMode="auto">
          <a:xfrm>
            <a:off x="5334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174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t="14015" r="25149" b="12897"/>
          <a:stretch/>
        </p:blipFill>
        <p:spPr bwMode="auto">
          <a:xfrm>
            <a:off x="533400" y="720436"/>
            <a:ext cx="8048165" cy="514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72081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t="12621" r="26159" b="15936"/>
          <a:stretch/>
        </p:blipFill>
        <p:spPr bwMode="auto">
          <a:xfrm>
            <a:off x="609600" y="762000"/>
            <a:ext cx="7848600" cy="496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04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2" t="13448" r="11427" b="17856"/>
          <a:stretch/>
        </p:blipFill>
        <p:spPr bwMode="auto">
          <a:xfrm>
            <a:off x="533400" y="762000"/>
            <a:ext cx="7979304" cy="39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58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362075"/>
            <a:ext cx="801052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78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681163"/>
            <a:ext cx="80295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9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1174</TotalTime>
  <Words>6</Words>
  <Application>Microsoft Office PowerPoint</Application>
  <PresentationFormat>On-screen Show (4:3)</PresentationFormat>
  <Paragraphs>2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Austin</vt:lpstr>
      <vt:lpstr>Angular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Ranjan Panda</dc:creator>
  <cp:lastModifiedBy>Ranjan Panda</cp:lastModifiedBy>
  <cp:revision>58</cp:revision>
  <dcterms:created xsi:type="dcterms:W3CDTF">2019-01-09T17:15:37Z</dcterms:created>
  <dcterms:modified xsi:type="dcterms:W3CDTF">2019-05-04T11:57:43Z</dcterms:modified>
</cp:coreProperties>
</file>